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72" r:id="rId2"/>
    <p:sldId id="277" r:id="rId3"/>
    <p:sldId id="275" r:id="rId4"/>
    <p:sldId id="276" r:id="rId5"/>
    <p:sldId id="279" r:id="rId6"/>
    <p:sldId id="273" r:id="rId7"/>
    <p:sldId id="283" r:id="rId8"/>
    <p:sldId id="284" r:id="rId9"/>
    <p:sldId id="282" r:id="rId10"/>
    <p:sldId id="278" r:id="rId11"/>
    <p:sldId id="281" r:id="rId12"/>
    <p:sldId id="280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8" autoAdjust="0"/>
    <p:restoredTop sz="94660"/>
  </p:normalViewPr>
  <p:slideViewPr>
    <p:cSldViewPr snapToGrid="0">
      <p:cViewPr>
        <p:scale>
          <a:sx n="75" d="100"/>
          <a:sy n="75" d="100"/>
        </p:scale>
        <p:origin x="127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88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42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5E3CD27F-05BF-43F6-9964-FE8E2C6E50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595" y="5486400"/>
            <a:ext cx="2486112" cy="118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D2D5871-AB0F-4B3D-8861-97E78CB7B47E}" type="datetime1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4418406-4C3F-4F3E-80BD-A22568EA37EB}" type="datetime1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F442D6-9221-4321-ABE5-16F92C112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271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2DCB740-6776-4EE9-99FD-96D592FA5A23}" type="datetime1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5F6BD99-6FFD-46C5-B5E2-43A34BDA2566}" type="datetime1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022678E-214C-4CF8-97C7-95015FB02960}" type="datetime1">
              <a:rPr lang="en-US" smtClean="0"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55660E0-FA77-4473-A859-74127B089143}" type="datetime1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188D7B8-9F07-4899-827D-5F3CFDDEB574}" type="datetime1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5197C5C-1CD1-417D-A89C-14747F5222C7}" type="datetime1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359EFBB-CFA1-4AA8-9123-F0B52DBD84FE}" type="datetime1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Credentialing </a:t>
            </a:r>
            <a:br>
              <a:rPr lang="en-US" dirty="0" smtClean="0"/>
            </a:br>
            <a:r>
              <a:rPr lang="en-US" dirty="0" smtClean="0"/>
              <a:t>Creativity </a:t>
            </a:r>
            <a:r>
              <a:rPr lang="en-US" dirty="0"/>
              <a:t>Session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Moderator LeAnn Morris</a:t>
            </a:r>
          </a:p>
          <a:p>
            <a:r>
              <a:rPr lang="en-US" dirty="0" smtClean="0"/>
              <a:t>May 2, 2018</a:t>
            </a:r>
          </a:p>
          <a:p>
            <a:r>
              <a:rPr lang="en-US" dirty="0" smtClean="0"/>
              <a:t>10:30 </a:t>
            </a:r>
            <a:r>
              <a:rPr lang="en-US" dirty="0" smtClean="0"/>
              <a:t>am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did we get lost along the 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b="1" dirty="0" smtClean="0"/>
              <a:t>P</a:t>
            </a:r>
            <a:r>
              <a:rPr lang="en-US" dirty="0" smtClean="0"/>
              <a:t>ayer Delays in Approval</a:t>
            </a:r>
          </a:p>
          <a:p>
            <a:r>
              <a:rPr lang="en-US" b="1" dirty="0" smtClean="0"/>
              <a:t>I</a:t>
            </a:r>
            <a:r>
              <a:rPr lang="en-US" dirty="0" smtClean="0"/>
              <a:t>nefficiencies </a:t>
            </a:r>
            <a:r>
              <a:rPr lang="en-US" dirty="0" smtClean="0"/>
              <a:t>due to lack </a:t>
            </a:r>
            <a:r>
              <a:rPr lang="en-US" dirty="0" smtClean="0"/>
              <a:t>of provider </a:t>
            </a:r>
            <a:r>
              <a:rPr lang="en-US" dirty="0" smtClean="0"/>
              <a:t>knowledge in each and every payer, </a:t>
            </a:r>
            <a:r>
              <a:rPr lang="en-US" dirty="0" smtClean="0"/>
              <a:t>completion of lengthy applications</a:t>
            </a:r>
          </a:p>
          <a:p>
            <a:r>
              <a:rPr lang="en-US" b="1" dirty="0" smtClean="0"/>
              <a:t>Q</a:t>
            </a:r>
            <a:r>
              <a:rPr lang="en-US" dirty="0" smtClean="0"/>
              <a:t>uality </a:t>
            </a:r>
            <a:r>
              <a:rPr lang="en-US" dirty="0" smtClean="0"/>
              <a:t>control - </a:t>
            </a:r>
            <a:r>
              <a:rPr lang="en-US" dirty="0" smtClean="0"/>
              <a:t>7 out of 10 applications </a:t>
            </a:r>
            <a:r>
              <a:rPr lang="en-US" dirty="0" smtClean="0"/>
              <a:t>received incomplete</a:t>
            </a:r>
            <a:endParaRPr lang="en-US" dirty="0" smtClean="0"/>
          </a:p>
          <a:p>
            <a:r>
              <a:rPr lang="en-US" b="1" dirty="0" smtClean="0"/>
              <a:t>P</a:t>
            </a:r>
            <a:r>
              <a:rPr lang="en-US" dirty="0" smtClean="0"/>
              <a:t>ayer specific </a:t>
            </a:r>
            <a:r>
              <a:rPr lang="en-US" dirty="0" smtClean="0"/>
              <a:t>portals/applications </a:t>
            </a:r>
            <a:r>
              <a:rPr lang="en-US" dirty="0" smtClean="0"/>
              <a:t>driving repetitive data entry</a:t>
            </a:r>
          </a:p>
          <a:p>
            <a:r>
              <a:rPr lang="en-US" b="1" dirty="0" smtClean="0"/>
              <a:t>P</a:t>
            </a:r>
            <a:r>
              <a:rPr lang="en-US" dirty="0" smtClean="0"/>
              <a:t>ayer restrictions for multi-locations</a:t>
            </a:r>
          </a:p>
          <a:p>
            <a:pPr lvl="1"/>
            <a:r>
              <a:rPr lang="en-US" dirty="0" smtClean="0"/>
              <a:t>Regulations about directory accuracy</a:t>
            </a:r>
            <a:endParaRPr lang="en-US" dirty="0" smtClean="0"/>
          </a:p>
          <a:p>
            <a:r>
              <a:rPr lang="en-US" b="1" dirty="0" smtClean="0"/>
              <a:t>Y</a:t>
            </a:r>
            <a:r>
              <a:rPr lang="en-US" dirty="0" smtClean="0"/>
              <a:t>our hurdles and hazards?</a:t>
            </a:r>
          </a:p>
          <a:p>
            <a:pPr marL="393192" lvl="1" indent="0">
              <a:buNone/>
            </a:pPr>
            <a:r>
              <a:rPr lang="en-US" dirty="0" smtClean="0"/>
              <a:t>Questions for our panelists?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2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U-turn, back to the Provider?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A</a:t>
            </a:r>
            <a:r>
              <a:rPr lang="en-US" dirty="0" smtClean="0"/>
              <a:t>dditional staffing costs </a:t>
            </a:r>
            <a:r>
              <a:rPr lang="en-US" dirty="0" smtClean="0"/>
              <a:t>pushed back </a:t>
            </a:r>
            <a:r>
              <a:rPr lang="en-US" dirty="0" smtClean="0"/>
              <a:t>on the provider groups</a:t>
            </a:r>
          </a:p>
          <a:p>
            <a:r>
              <a:rPr lang="en-US" b="1" dirty="0" smtClean="0"/>
              <a:t>S</a:t>
            </a:r>
            <a:r>
              <a:rPr lang="en-US" dirty="0" smtClean="0"/>
              <a:t>oftware costs to develop an all </a:t>
            </a:r>
            <a:r>
              <a:rPr lang="en-US" dirty="0" smtClean="0"/>
              <a:t>payer solution</a:t>
            </a:r>
          </a:p>
          <a:p>
            <a:pPr lvl="1"/>
            <a:r>
              <a:rPr lang="en-US" dirty="0" smtClean="0"/>
              <a:t>Medical software modified for dental as </a:t>
            </a:r>
            <a:r>
              <a:rPr lang="en-US" dirty="0" smtClean="0"/>
              <a:t>an afterthought</a:t>
            </a:r>
            <a:endParaRPr lang="en-US" dirty="0" smtClean="0"/>
          </a:p>
          <a:p>
            <a:pPr lvl="1"/>
            <a:r>
              <a:rPr lang="en-US" dirty="0" smtClean="0"/>
              <a:t>Application management - mapping </a:t>
            </a:r>
            <a:r>
              <a:rPr lang="en-US" dirty="0" smtClean="0"/>
              <a:t>and tagging</a:t>
            </a:r>
          </a:p>
          <a:p>
            <a:r>
              <a:rPr lang="en-US" b="1" dirty="0" smtClean="0"/>
              <a:t>C</a:t>
            </a:r>
            <a:r>
              <a:rPr lang="en-US" dirty="0" smtClean="0"/>
              <a:t>ontract Management </a:t>
            </a:r>
            <a:r>
              <a:rPr lang="en-US" dirty="0" smtClean="0"/>
              <a:t>Functionality- provider reminders</a:t>
            </a:r>
            <a:endParaRPr lang="en-US" dirty="0" smtClean="0"/>
          </a:p>
          <a:p>
            <a:r>
              <a:rPr lang="en-US" b="1" dirty="0" smtClean="0"/>
              <a:t>D</a:t>
            </a:r>
            <a:r>
              <a:rPr lang="en-US" dirty="0" smtClean="0"/>
              <a:t>elegated </a:t>
            </a:r>
            <a:r>
              <a:rPr lang="en-US" dirty="0" smtClean="0"/>
              <a:t>processes/audits, </a:t>
            </a:r>
            <a:r>
              <a:rPr lang="en-US" dirty="0" smtClean="0"/>
              <a:t>unique by payer and or by group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PSV and other documentation</a:t>
            </a:r>
          </a:p>
          <a:p>
            <a:pPr lvl="1"/>
            <a:r>
              <a:rPr lang="en-US" dirty="0" smtClean="0"/>
              <a:t>Software to support a delegated process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6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NDEDIC, </a:t>
            </a:r>
            <a:r>
              <a:rPr lang="en-US" dirty="0" smtClean="0"/>
              <a:t>is there a place for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C</a:t>
            </a:r>
            <a:r>
              <a:rPr lang="en-US" dirty="0" smtClean="0"/>
              <a:t>redentialing to become the next </a:t>
            </a:r>
            <a:r>
              <a:rPr lang="en-US" dirty="0" smtClean="0"/>
              <a:t>transaction… </a:t>
            </a:r>
            <a:r>
              <a:rPr lang="en-US" dirty="0" smtClean="0"/>
              <a:t>beyond a vision?</a:t>
            </a:r>
          </a:p>
          <a:p>
            <a:r>
              <a:rPr lang="en-US" b="1" dirty="0" smtClean="0"/>
              <a:t>P</a:t>
            </a:r>
            <a:r>
              <a:rPr lang="en-US" dirty="0" smtClean="0"/>
              <a:t>ractice Management System enhancements? 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tand </a:t>
            </a:r>
            <a:r>
              <a:rPr lang="en-US" dirty="0" smtClean="0"/>
              <a:t>along </a:t>
            </a:r>
            <a:r>
              <a:rPr lang="en-US" dirty="0" smtClean="0"/>
              <a:t>software? </a:t>
            </a:r>
            <a:endParaRPr lang="en-US" dirty="0" smtClean="0"/>
          </a:p>
          <a:p>
            <a:r>
              <a:rPr lang="en-US" b="1" dirty="0" smtClean="0"/>
              <a:t>S</a:t>
            </a:r>
            <a:r>
              <a:rPr lang="en-US" dirty="0" smtClean="0"/>
              <a:t>ingle </a:t>
            </a:r>
            <a:r>
              <a:rPr lang="en-US" dirty="0" smtClean="0"/>
              <a:t>source national </a:t>
            </a:r>
            <a:r>
              <a:rPr lang="en-US" dirty="0" smtClean="0"/>
              <a:t>service organization to be the solution? </a:t>
            </a:r>
          </a:p>
          <a:p>
            <a:r>
              <a:rPr lang="en-US" b="1" dirty="0" smtClean="0"/>
              <a:t>C</a:t>
            </a:r>
            <a:r>
              <a:rPr lang="en-US" dirty="0" smtClean="0"/>
              <a:t>learinghouses? Exchanging data between </a:t>
            </a:r>
            <a:r>
              <a:rPr lang="en-US" dirty="0" smtClean="0"/>
              <a:t>providers, payers and CAQH as </a:t>
            </a:r>
            <a:r>
              <a:rPr lang="en-US" dirty="0" smtClean="0"/>
              <a:t>an added service?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0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What’s </a:t>
            </a:r>
            <a:r>
              <a:rPr lang="en-US" dirty="0" smtClean="0"/>
              <a:t>Next for NDEDIC?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uestions to panel and attendees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86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4263" y="2076993"/>
            <a:ext cx="10468864" cy="236437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Credentialing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Which “</a:t>
            </a:r>
            <a:r>
              <a:rPr lang="en-US" dirty="0" err="1" smtClean="0"/>
              <a:t>Waze</a:t>
            </a:r>
            <a:r>
              <a:rPr lang="en-US" dirty="0" smtClean="0"/>
              <a:t>” is the Dental Industry </a:t>
            </a:r>
            <a:r>
              <a:rPr lang="en-US" dirty="0" smtClean="0"/>
              <a:t>heading?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25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770709"/>
            <a:ext cx="10468864" cy="1828800"/>
          </a:xfrm>
        </p:spPr>
        <p:txBody>
          <a:bodyPr/>
          <a:lstStyle/>
          <a:p>
            <a:pPr algn="ctr"/>
            <a:r>
              <a:rPr lang="en-US" dirty="0" smtClean="0"/>
              <a:t>Introductions to </a:t>
            </a:r>
            <a:r>
              <a:rPr lang="en-US" dirty="0" smtClean="0"/>
              <a:t>our Panelists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Art Schoen</a:t>
            </a:r>
          </a:p>
          <a:p>
            <a:pPr algn="ctr"/>
            <a:r>
              <a:rPr lang="en-US" dirty="0" smtClean="0"/>
              <a:t>Marian </a:t>
            </a:r>
            <a:r>
              <a:rPr lang="en-US" dirty="0" err="1" smtClean="0"/>
              <a:t>Sipe</a:t>
            </a:r>
            <a:endParaRPr lang="en-US" dirty="0" smtClean="0"/>
          </a:p>
          <a:p>
            <a:pPr algn="ctr"/>
            <a:r>
              <a:rPr lang="en-US" dirty="0" smtClean="0"/>
              <a:t>Scott Everline</a:t>
            </a:r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390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1056640"/>
            <a:ext cx="10468864" cy="1828800"/>
          </a:xfrm>
        </p:spPr>
        <p:txBody>
          <a:bodyPr/>
          <a:lstStyle/>
          <a:p>
            <a:r>
              <a:rPr lang="en-US" dirty="0" smtClean="0"/>
              <a:t>Art Schoen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3025336"/>
            <a:ext cx="10472928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Aspen </a:t>
            </a:r>
            <a:r>
              <a:rPr lang="en-US" dirty="0" smtClean="0"/>
              <a:t>Dental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Challenges </a:t>
            </a:r>
            <a:r>
              <a:rPr lang="en-US" dirty="0" smtClean="0"/>
              <a:t>of supporting 680 </a:t>
            </a:r>
            <a:r>
              <a:rPr lang="en-US" dirty="0" smtClean="0"/>
              <a:t>locations, pain points of past inefficiencies, </a:t>
            </a:r>
            <a:endParaRPr lang="en-US" dirty="0" smtClean="0"/>
          </a:p>
          <a:p>
            <a:r>
              <a:rPr lang="en-US" dirty="0" smtClean="0"/>
              <a:t>decision </a:t>
            </a:r>
            <a:r>
              <a:rPr lang="en-US" dirty="0" smtClean="0"/>
              <a:t>for delegated credentialing </a:t>
            </a:r>
            <a:r>
              <a:rPr lang="en-US" dirty="0" smtClean="0"/>
              <a:t>and improved </a:t>
            </a:r>
            <a:r>
              <a:rPr lang="en-US" dirty="0" smtClean="0"/>
              <a:t>processing today</a:t>
            </a:r>
            <a:r>
              <a:rPr lang="en-US" dirty="0" smtClean="0"/>
              <a:t>!</a:t>
            </a:r>
          </a:p>
          <a:p>
            <a:r>
              <a:rPr lang="en-US" dirty="0" smtClean="0"/>
              <a:t>Like WAZE, warning! Warning; hazards ahead…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64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975360"/>
            <a:ext cx="10468864" cy="1828800"/>
          </a:xfrm>
        </p:spPr>
        <p:txBody>
          <a:bodyPr/>
          <a:lstStyle/>
          <a:p>
            <a:r>
              <a:rPr lang="en-US" dirty="0" smtClean="0"/>
              <a:t>Marian </a:t>
            </a:r>
            <a:r>
              <a:rPr lang="en-US" dirty="0" err="1" smtClean="0"/>
              <a:t>Sipe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7136" y="2944056"/>
            <a:ext cx="10472928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Park Dental, </a:t>
            </a:r>
            <a:r>
              <a:rPr lang="en-US" dirty="0" smtClean="0"/>
              <a:t>Insurance Manager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upporting 150 + </a:t>
            </a:r>
            <a:r>
              <a:rPr lang="en-US" dirty="0" smtClean="0"/>
              <a:t>locations located in </a:t>
            </a:r>
            <a:r>
              <a:rPr lang="en-US" dirty="0" smtClean="0"/>
              <a:t>Minnesota </a:t>
            </a:r>
            <a:endParaRPr lang="en-US" dirty="0" smtClean="0"/>
          </a:p>
          <a:p>
            <a:r>
              <a:rPr lang="en-US" dirty="0" smtClean="0"/>
              <a:t>Representing </a:t>
            </a:r>
            <a:r>
              <a:rPr lang="en-US" dirty="0" smtClean="0"/>
              <a:t>large provider groups</a:t>
            </a:r>
            <a:endParaRPr lang="en-US" dirty="0" smtClean="0"/>
          </a:p>
          <a:p>
            <a:r>
              <a:rPr lang="en-US" dirty="0" smtClean="0"/>
              <a:t>Just like </a:t>
            </a:r>
            <a:r>
              <a:rPr lang="en-US" dirty="0" err="1" smtClean="0"/>
              <a:t>Waze</a:t>
            </a:r>
            <a:r>
              <a:rPr lang="en-US" dirty="0" smtClean="0"/>
              <a:t>, we have gone down many wrong </a:t>
            </a:r>
            <a:r>
              <a:rPr lang="en-US" dirty="0" smtClean="0"/>
              <a:t>roads…….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46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22960" y="772160"/>
            <a:ext cx="10468864" cy="1828800"/>
          </a:xfrm>
        </p:spPr>
        <p:txBody>
          <a:bodyPr/>
          <a:lstStyle/>
          <a:p>
            <a:r>
              <a:rPr lang="en-US" dirty="0" smtClean="0"/>
              <a:t>Scott Everline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11200" y="2811976"/>
            <a:ext cx="10472928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Manager, </a:t>
            </a:r>
            <a:r>
              <a:rPr lang="en-US" dirty="0" smtClean="0"/>
              <a:t>CAQH</a:t>
            </a:r>
          </a:p>
          <a:p>
            <a:endParaRPr lang="en-US" dirty="0" smtClean="0"/>
          </a:p>
          <a:p>
            <a:r>
              <a:rPr lang="en-US" dirty="0" smtClean="0"/>
              <a:t>What we bring to the dental industry, </a:t>
            </a:r>
          </a:p>
          <a:p>
            <a:r>
              <a:rPr lang="en-US" dirty="0" smtClean="0"/>
              <a:t>provider and payer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61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479" y="849086"/>
            <a:ext cx="9903085" cy="56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82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695" y="813026"/>
            <a:ext cx="10208350" cy="577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98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690" y="1136469"/>
            <a:ext cx="9364435" cy="4349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09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Custom 10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DBEFD3"/>
      </a:accent1>
      <a:accent2>
        <a:srgbClr val="59A53B"/>
      </a:accent2>
      <a:accent3>
        <a:srgbClr val="97D180"/>
      </a:accent3>
      <a:accent4>
        <a:srgbClr val="8AB833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5378</TotalTime>
  <Words>302</Words>
  <Application>Microsoft Office PowerPoint</Application>
  <PresentationFormat>Widescreen</PresentationFormat>
  <Paragraphs>60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Century Gothic</vt:lpstr>
      <vt:lpstr>Palatino Linotype</vt:lpstr>
      <vt:lpstr>Wingdings 2</vt:lpstr>
      <vt:lpstr>Presentation on brainstorming</vt:lpstr>
      <vt:lpstr>Credentialing  Creativity Session</vt:lpstr>
      <vt:lpstr>     Credentialing  Which “Waze” is the Dental Industry heading? </vt:lpstr>
      <vt:lpstr>Introductions to our Panelists</vt:lpstr>
      <vt:lpstr>Art Schoen</vt:lpstr>
      <vt:lpstr>Marian Sipe</vt:lpstr>
      <vt:lpstr>Scott Everline</vt:lpstr>
      <vt:lpstr>PowerPoint Presentation</vt:lpstr>
      <vt:lpstr>PowerPoint Presentation</vt:lpstr>
      <vt:lpstr>PowerPoint Presentation</vt:lpstr>
      <vt:lpstr>Where did we get lost along the way?</vt:lpstr>
      <vt:lpstr>U-turn, back to the Provider?</vt:lpstr>
      <vt:lpstr>NDEDIC, is there a place for us?</vt:lpstr>
      <vt:lpstr>What’s Next for NDEDIC?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Session</dc:title>
  <dc:creator>SOS Office 8</dc:creator>
  <cp:lastModifiedBy>DentalXchange IT</cp:lastModifiedBy>
  <cp:revision>33</cp:revision>
  <dcterms:created xsi:type="dcterms:W3CDTF">2018-04-04T17:58:57Z</dcterms:created>
  <dcterms:modified xsi:type="dcterms:W3CDTF">2018-05-02T14:34:51Z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